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B2337C-1C26-447C-ADE9-9751831C2099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2B6774-D1BB-4C50-98EA-AEEF9D7481C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17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2B6774-D1BB-4C50-98EA-AEEF9D7481C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201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209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991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853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773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138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691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6859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52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2194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2012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544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66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6CDCFA-752C-448B-92CD-9A1C666B30B3}" type="datetimeFigureOut">
              <a:rPr lang="en-US" smtClean="0"/>
              <a:t>12/12/2011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D1258-8EAC-49EC-BADD-CD0F25E3D9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0683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7-4 –  Diversity of Cell Life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exchangedownloads.smarttech.com/public/content/77/77d65784-a3b8-4d0c-b26c-e109999bf3bb/previews/medium/0002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133600"/>
            <a:ext cx="5829299" cy="4371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0707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533400" y="152400"/>
            <a:ext cx="8229600" cy="6355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DO NOW:</a:t>
            </a:r>
          </a:p>
          <a:p>
            <a:pPr algn="ctr"/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From 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Simple to More Complex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Many multicellular organisms have structures called organs that have a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specific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function and work with other organs. Working together, these organs carry out the life processes of the entire organism. 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Some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activities cannot be performed by only one person, but need a team of people. What type of activity requires a team of people to work together in order to complete a task? 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What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do you think are some characteristics of a successful team?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3.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How </a:t>
            </a:r>
            <a:r>
              <a:rPr lang="en-US" sz="2300" dirty="0">
                <a:latin typeface="Times New Roman" pitchFamily="18" charset="0"/>
                <a:cs typeface="Times New Roman" pitchFamily="18" charset="0"/>
              </a:rPr>
              <a:t>is a multicellular organism similar to a successful team?</a:t>
            </a:r>
          </a:p>
        </p:txBody>
      </p:sp>
    </p:spTree>
    <p:extLst>
      <p:ext uri="{BB962C8B-B14F-4D97-AF65-F5344CB8AC3E}">
        <p14:creationId xmlns:p14="http://schemas.microsoft.com/office/powerpoint/2010/main" val="27120263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98513" y="304800"/>
            <a:ext cx="8229600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Unicellular Organisms – SIMPLE</a:t>
            </a:r>
          </a:p>
          <a:p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Single-celled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organisms that perform all basic functions of life.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prokaryotic cells are unicellular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Examples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: yeast, bacteria, paramecium, algae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Were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first cells to exhibit all characteristics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life and all cells evolved from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unicellular organism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 7-21 pg.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190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1750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75422" y="381000"/>
            <a:ext cx="82296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Levels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of Organization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Multi-cellular organisms must have levels of organization to perform all functions necessary for life.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Cells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basic units – in multicellular organisms 	they perform special functions.</a:t>
            </a:r>
          </a:p>
          <a:p>
            <a:pPr marL="457200" indent="-457200">
              <a:buBlip>
                <a:blip r:embed="rId2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Tissues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group of cells that work together to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perform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specific function</a:t>
            </a:r>
          </a:p>
          <a:p>
            <a:pPr marL="457200" indent="-457200">
              <a:buBlip>
                <a:blip r:embed="rId2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Blip>
                <a:blip r:embed="rId2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Examples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– Muscle Tissue, Brain tissue, 	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etc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8698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6636" y="228600"/>
            <a:ext cx="84582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Levels of Organization Cont’d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Organs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group of tissues that work together to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perform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a specific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function.</a:t>
            </a:r>
          </a:p>
          <a:p>
            <a:pPr marL="342900" indent="-342900">
              <a:buBlip>
                <a:blip r:embed="rId3"/>
              </a:buBlip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Ex. Heart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made up of cardiac muscle.</a:t>
            </a:r>
          </a:p>
          <a:p>
            <a:pPr marL="342900" indent="-34290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Stomach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made up of smooth </a:t>
            </a:r>
            <a:r>
              <a:rPr lang="en-US" sz="2400" dirty="0" err="1">
                <a:latin typeface="Times New Roman" pitchFamily="18" charset="0"/>
                <a:cs typeface="Times New Roman" pitchFamily="18" charset="0"/>
              </a:rPr>
              <a:t>mucsle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indent="-342900"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Organ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systems – group of organs that work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together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to perform a specific function.</a:t>
            </a:r>
          </a:p>
          <a:p>
            <a:pPr marL="342900" indent="-34290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	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Ex. Digestive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system includes – mouth, teeth, 			esophagus, stomach, small and large intestine, 	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liver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, gallbladder, pancreas, etc.</a:t>
            </a:r>
          </a:p>
          <a:p>
            <a:pPr marL="342900" indent="-342900">
              <a:buBlip>
                <a:blip r:embed="rId3"/>
              </a:buBlip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11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major organ systems in the human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body.  See Fig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7-23, pg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193</a:t>
            </a:r>
          </a:p>
        </p:txBody>
      </p:sp>
    </p:spTree>
    <p:extLst>
      <p:ext uri="{BB962C8B-B14F-4D97-AF65-F5344CB8AC3E}">
        <p14:creationId xmlns:p14="http://schemas.microsoft.com/office/powerpoint/2010/main" val="11942378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111</Words>
  <Application>Microsoft Office PowerPoint</Application>
  <PresentationFormat>On-screen Show (4:3)</PresentationFormat>
  <Paragraphs>45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7-4 –  Diversity of Cell Life</vt:lpstr>
      <vt:lpstr>PowerPoint Presentation</vt:lpstr>
      <vt:lpstr>PowerPoint Presentation</vt:lpstr>
      <vt:lpstr>PowerPoint Presentation</vt:lpstr>
      <vt:lpstr>PowerPoint Presentation</vt:lpstr>
    </vt:vector>
  </TitlesOfParts>
  <Company>Southern Regional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7-4 –  Diversity of Cell Life</dc:title>
  <dc:creator>scollins</dc:creator>
  <cp:lastModifiedBy>scollins</cp:lastModifiedBy>
  <cp:revision>5</cp:revision>
  <dcterms:created xsi:type="dcterms:W3CDTF">2011-12-12T15:28:31Z</dcterms:created>
  <dcterms:modified xsi:type="dcterms:W3CDTF">2011-12-12T15:44:20Z</dcterms:modified>
</cp:coreProperties>
</file>